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12" name="Titre de la présentation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13" name="Texte niveau 1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10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10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ordre du jour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l’ordre du jour</a:t>
            </a:r>
          </a:p>
        </p:txBody>
      </p:sp>
      <p:sp>
        <p:nvSpPr>
          <p:cNvPr id="109" name="Sous-titre de l’ordre du jour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l’ordre du jour</a:t>
            </a:r>
          </a:p>
        </p:txBody>
      </p:sp>
      <p:sp>
        <p:nvSpPr>
          <p:cNvPr id="110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Rubriques de l’ordre du jour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Déclaration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niveau 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Données clés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Données clés</a:t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Texte niveau 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« Citation notable 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l de salade avec du riz frit, des œufs durs et des baguette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l avec des beignets de saumon, de la salade et du houmo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l de pâtes pappardelle avec du beurre maître d’hôtel, des noisettes grillées et des lamelles de parmesan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l de salade avec du riz frit, des œufs durs et des baguette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re de la présentation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Titre de la présentation</a:t>
            </a:r>
          </a:p>
        </p:txBody>
      </p:sp>
      <p:sp>
        <p:nvSpPr>
          <p:cNvPr id="23" name="Auteur et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Auteur et date</a:t>
            </a:r>
          </a:p>
        </p:txBody>
      </p:sp>
      <p:sp>
        <p:nvSpPr>
          <p:cNvPr id="24" name="Texte niveau 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la présentation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itre de diapositiv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Titre de diapositive</a:t>
            </a:r>
          </a:p>
        </p:txBody>
      </p:sp>
      <p:sp>
        <p:nvSpPr>
          <p:cNvPr id="34" name="Texte niveau 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Sous-titre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43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44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61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l de pâtes pappardelle avec du beurre maître d’hôtel, des noisettes grillées et des lamelles de parmesan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7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7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us-titre de diapositiv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Sous-titre de diapositive</a:t>
            </a:r>
          </a:p>
        </p:txBody>
      </p:sp>
      <p:sp>
        <p:nvSpPr>
          <p:cNvPr id="82" name="Texte niveau 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Titre de diapositive</a:t>
            </a:r>
          </a:p>
        </p:txBody>
      </p:sp>
      <p:sp>
        <p:nvSpPr>
          <p:cNvPr id="8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Titre de section</a:t>
            </a:r>
          </a:p>
        </p:txBody>
      </p:sp>
      <p:sp>
        <p:nvSpPr>
          <p:cNvPr id="92" name="Numéro de diapositiv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Titre de diapositive</a:t>
            </a:r>
          </a:p>
        </p:txBody>
      </p:sp>
      <p:sp>
        <p:nvSpPr>
          <p:cNvPr id="3" name="Texte niveau 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Texte de puce de diapositive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2.jpg" descr="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3.jpg" descr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4.jpg" descr="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5.jpg" descr="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6.jpg" descr="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7.jpg" descr="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8.jpg" descr="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9.jpg" descr="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